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5" r:id="rId1"/>
  </p:sldMasterIdLst>
  <p:notesMasterIdLst>
    <p:notesMasterId r:id="rId12"/>
  </p:notesMasterIdLst>
  <p:sldIdLst>
    <p:sldId id="4069" r:id="rId2"/>
    <p:sldId id="4070" r:id="rId3"/>
    <p:sldId id="4071" r:id="rId4"/>
    <p:sldId id="4072" r:id="rId5"/>
    <p:sldId id="4073" r:id="rId6"/>
    <p:sldId id="4074" r:id="rId7"/>
    <p:sldId id="4075" r:id="rId8"/>
    <p:sldId id="4076" r:id="rId9"/>
    <p:sldId id="4077" r:id="rId10"/>
    <p:sldId id="4078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12" autoAdjust="0"/>
    <p:restoredTop sz="86427" autoAdjust="0"/>
  </p:normalViewPr>
  <p:slideViewPr>
    <p:cSldViewPr>
      <p:cViewPr varScale="1">
        <p:scale>
          <a:sx n="69" d="100"/>
          <a:sy n="69" d="100"/>
        </p:scale>
        <p:origin x="72" y="7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65B3A6-A626-4234-BEB8-81418E266991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7952F9-AE52-48CF-A9AD-D4218A589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779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464344" y="3018235"/>
            <a:ext cx="8215313" cy="1562695"/>
          </a:xfrm>
          <a:prstGeom prst="rect">
            <a:avLst/>
          </a:prstGeom>
        </p:spPr>
        <p:txBody>
          <a:bodyPr/>
          <a:lstStyle>
            <a:lvl1pPr algn="ctr">
              <a:defRPr sz="2883" spc="461">
                <a:latin typeface="+mj-lt"/>
                <a:ea typeface="+mj-ea"/>
                <a:cs typeface="+mj-cs"/>
                <a:sym typeface="Avenir Heavy"/>
              </a:defRPr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64344" y="2402086"/>
            <a:ext cx="8215313" cy="62507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ClrTx/>
              <a:buSzTx/>
              <a:buNone/>
              <a:defRPr sz="1687" cap="all" spc="27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0">
              <a:spcBef>
                <a:spcPts val="0"/>
              </a:spcBef>
              <a:buClrTx/>
              <a:buSzTx/>
              <a:buNone/>
              <a:defRPr sz="1687" cap="all" spc="27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0">
              <a:spcBef>
                <a:spcPts val="0"/>
              </a:spcBef>
              <a:buClrTx/>
              <a:buSzTx/>
              <a:buNone/>
              <a:defRPr sz="1687" cap="all" spc="27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0">
              <a:spcBef>
                <a:spcPts val="0"/>
              </a:spcBef>
              <a:buClrTx/>
              <a:buSzTx/>
              <a:buNone/>
              <a:defRPr sz="1687" cap="all" spc="27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0">
              <a:spcBef>
                <a:spcPts val="0"/>
              </a:spcBef>
              <a:buClrTx/>
              <a:buSzTx/>
              <a:buNone/>
              <a:defRPr sz="1687" cap="all" spc="27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410751" fontAlgn="auto" hangingPunct="0">
              <a:spcBef>
                <a:spcPts val="0"/>
              </a:spcBef>
              <a:spcAft>
                <a:spcPts val="0"/>
              </a:spcAft>
            </a:pPr>
            <a:fld id="{86CB4B4D-7CA3-9044-876B-883B54F8677D}" type="slidenum">
              <a:rPr lang="en-US" kern="0" smtClean="0">
                <a:solidFill>
                  <a:srgbClr val="FFFFFF"/>
                </a:solidFill>
                <a:latin typeface="Avenir Light"/>
                <a:sym typeface="Avenir Light"/>
              </a:rPr>
              <a:pPr algn="ctr" defTabSz="410751" fontAlgn="auto" hangingPunct="0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kern="0">
              <a:solidFill>
                <a:srgbClr val="FFFFFF"/>
              </a:solidFill>
              <a:latin typeface="Avenir Light"/>
              <a:sym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2012070057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Image"/>
          <p:cNvSpPr>
            <a:spLocks noGrp="1"/>
          </p:cNvSpPr>
          <p:nvPr>
            <p:ph type="pic" sz="half" idx="13"/>
          </p:nvPr>
        </p:nvSpPr>
        <p:spPr>
          <a:xfrm>
            <a:off x="4572000" y="3430584"/>
            <a:ext cx="4572000" cy="34290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4" name="143918632_1620x1622.jpeg"/>
          <p:cNvSpPr>
            <a:spLocks noGrp="1"/>
          </p:cNvSpPr>
          <p:nvPr>
            <p:ph type="pic" sz="half" idx="14"/>
          </p:nvPr>
        </p:nvSpPr>
        <p:spPr>
          <a:xfrm>
            <a:off x="4572000" y="0"/>
            <a:ext cx="4572000" cy="3429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5" name="Image"/>
          <p:cNvSpPr>
            <a:spLocks noGrp="1"/>
          </p:cNvSpPr>
          <p:nvPr>
            <p:ph type="pic" idx="15"/>
          </p:nvPr>
        </p:nvSpPr>
        <p:spPr>
          <a:xfrm>
            <a:off x="0" y="0"/>
            <a:ext cx="4572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410751" fontAlgn="auto" hangingPunct="0">
              <a:spcBef>
                <a:spcPts val="0"/>
              </a:spcBef>
              <a:spcAft>
                <a:spcPts val="0"/>
              </a:spcAft>
            </a:pPr>
            <a:fld id="{86CB4B4D-7CA3-9044-876B-883B54F8677D}" type="slidenum">
              <a:rPr lang="en-US" kern="0" smtClean="0">
                <a:solidFill>
                  <a:srgbClr val="FFFFFF"/>
                </a:solidFill>
                <a:latin typeface="Avenir Light"/>
                <a:sym typeface="Avenir Light"/>
              </a:rPr>
              <a:pPr algn="ctr" defTabSz="410751" fontAlgn="auto" hangingPunct="0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kern="0">
              <a:solidFill>
                <a:srgbClr val="FFFFFF"/>
              </a:solidFill>
              <a:latin typeface="Avenir Light"/>
              <a:sym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205947351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892969" y="4473774"/>
            <a:ext cx="7358063" cy="366117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1687" cap="all" spc="270">
                <a:solidFill>
                  <a:schemeClr val="accent2">
                    <a:satOff val="44164"/>
                    <a:lumOff val="14231"/>
                  </a:schemeClr>
                </a:solidFill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10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892969" y="2986981"/>
            <a:ext cx="7358063" cy="50899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10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410751" fontAlgn="auto" hangingPunct="0">
              <a:spcBef>
                <a:spcPts val="0"/>
              </a:spcBef>
              <a:spcAft>
                <a:spcPts val="0"/>
              </a:spcAft>
            </a:pPr>
            <a:fld id="{86CB4B4D-7CA3-9044-876B-883B54F8677D}" type="slidenum">
              <a:rPr lang="en-US" kern="0" smtClean="0">
                <a:solidFill>
                  <a:srgbClr val="FFFFFF"/>
                </a:solidFill>
                <a:latin typeface="Avenir Light"/>
                <a:sym typeface="Avenir Light"/>
              </a:rPr>
              <a:pPr algn="ctr" defTabSz="410751" fontAlgn="auto" hangingPunct="0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kern="0">
              <a:solidFill>
                <a:srgbClr val="FFFFFF"/>
              </a:solidFill>
              <a:latin typeface="Avenir Light"/>
              <a:sym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2253280166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892969" y="2080617"/>
            <a:ext cx="7358063" cy="366117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1687" cap="all" spc="270">
                <a:solidFill>
                  <a:schemeClr val="accent2">
                    <a:satOff val="44164"/>
                    <a:lumOff val="14231"/>
                  </a:schemeClr>
                </a:solidFill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113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892969" y="946547"/>
            <a:ext cx="7358063" cy="50899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114" name="Image"/>
          <p:cNvSpPr>
            <a:spLocks noGrp="1"/>
          </p:cNvSpPr>
          <p:nvPr>
            <p:ph type="pic" idx="15"/>
          </p:nvPr>
        </p:nvSpPr>
        <p:spPr>
          <a:xfrm>
            <a:off x="-13395" y="2540496"/>
            <a:ext cx="9144000" cy="431303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410751" fontAlgn="auto" hangingPunct="0">
              <a:spcBef>
                <a:spcPts val="0"/>
              </a:spcBef>
              <a:spcAft>
                <a:spcPts val="0"/>
              </a:spcAft>
            </a:pPr>
            <a:fld id="{86CB4B4D-7CA3-9044-876B-883B54F8677D}" type="slidenum">
              <a:rPr lang="en-US" kern="0" smtClean="0">
                <a:solidFill>
                  <a:srgbClr val="FFFFFF"/>
                </a:solidFill>
                <a:latin typeface="Avenir Light"/>
                <a:sym typeface="Avenir Light"/>
              </a:rPr>
              <a:pPr algn="ctr" defTabSz="410751" fontAlgn="auto" hangingPunct="0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kern="0">
              <a:solidFill>
                <a:srgbClr val="FFFFFF"/>
              </a:solidFill>
              <a:latin typeface="Avenir Light"/>
              <a:sym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213146881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410751" fontAlgn="auto" hangingPunct="0">
              <a:spcBef>
                <a:spcPts val="0"/>
              </a:spcBef>
              <a:spcAft>
                <a:spcPts val="0"/>
              </a:spcAft>
            </a:pPr>
            <a:fld id="{86CB4B4D-7CA3-9044-876B-883B54F8677D}" type="slidenum">
              <a:rPr lang="en-US" kern="0" smtClean="0">
                <a:solidFill>
                  <a:srgbClr val="FFFFFF"/>
                </a:solidFill>
                <a:latin typeface="Avenir Light"/>
                <a:sym typeface="Avenir Light"/>
              </a:rPr>
              <a:pPr algn="ctr" defTabSz="410751" fontAlgn="auto" hangingPunct="0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kern="0">
              <a:solidFill>
                <a:srgbClr val="FFFFFF"/>
              </a:solidFill>
              <a:latin typeface="Avenir Light"/>
              <a:sym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61831104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410751" fontAlgn="auto" hangingPunct="0">
              <a:spcBef>
                <a:spcPts val="0"/>
              </a:spcBef>
              <a:spcAft>
                <a:spcPts val="0"/>
              </a:spcAft>
            </a:pPr>
            <a:fld id="{86CB4B4D-7CA3-9044-876B-883B54F8677D}" type="slidenum">
              <a:rPr lang="en-US" kern="0" smtClean="0">
                <a:solidFill>
                  <a:srgbClr val="FFFFFF"/>
                </a:solidFill>
                <a:latin typeface="Avenir Light"/>
                <a:sym typeface="Avenir Light"/>
              </a:rPr>
              <a:pPr algn="ctr" defTabSz="410751" fontAlgn="auto" hangingPunct="0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kern="0">
              <a:solidFill>
                <a:srgbClr val="FFFFFF"/>
              </a:solidFill>
              <a:latin typeface="Avenir Light"/>
              <a:sym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318259846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464344" y="705445"/>
            <a:ext cx="8215313" cy="1026914"/>
          </a:xfrm>
          <a:prstGeom prst="rect">
            <a:avLst/>
          </a:prstGeom>
        </p:spPr>
        <p:txBody>
          <a:bodyPr/>
          <a:lstStyle>
            <a:lvl1pPr algn="ctr">
              <a:defRPr sz="2883" spc="461">
                <a:latin typeface="+mj-lt"/>
                <a:ea typeface="+mj-ea"/>
                <a:cs typeface="+mj-cs"/>
                <a:sym typeface="Avenir Heavy"/>
              </a:defRPr>
            </a:lvl1pPr>
          </a:lstStyle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64344" y="357187"/>
            <a:ext cx="8215313" cy="35718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1687" cap="all" spc="270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0">
              <a:spcBef>
                <a:spcPts val="0"/>
              </a:spcBef>
              <a:buClrTx/>
              <a:buSzTx/>
              <a:buNone/>
              <a:defRPr sz="1687" cap="all" spc="270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0">
              <a:spcBef>
                <a:spcPts val="0"/>
              </a:spcBef>
              <a:buClrTx/>
              <a:buSzTx/>
              <a:buNone/>
              <a:defRPr sz="1687" cap="all" spc="270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0">
              <a:spcBef>
                <a:spcPts val="0"/>
              </a:spcBef>
              <a:buClrTx/>
              <a:buSzTx/>
              <a:buNone/>
              <a:defRPr sz="1687" cap="all" spc="270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0">
              <a:spcBef>
                <a:spcPts val="0"/>
              </a:spcBef>
              <a:buClrTx/>
              <a:buSzTx/>
              <a:buNone/>
              <a:defRPr sz="1687" cap="all" spc="270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410751" fontAlgn="auto" hangingPunct="0">
              <a:spcBef>
                <a:spcPts val="0"/>
              </a:spcBef>
              <a:spcAft>
                <a:spcPts val="0"/>
              </a:spcAft>
            </a:pPr>
            <a:fld id="{86CB4B4D-7CA3-9044-876B-883B54F8677D}" type="slidenum">
              <a:rPr lang="en-US" kern="0" smtClean="0">
                <a:solidFill>
                  <a:srgbClr val="FFFFFF"/>
                </a:solidFill>
                <a:latin typeface="Avenir Light"/>
                <a:sym typeface="Avenir Light"/>
              </a:rPr>
              <a:pPr algn="ctr" defTabSz="410751" fontAlgn="auto" hangingPunct="0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kern="0">
              <a:solidFill>
                <a:srgbClr val="FFFFFF"/>
              </a:solidFill>
              <a:latin typeface="Avenir Light"/>
              <a:sym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132296382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Image"/>
          <p:cNvSpPr>
            <a:spLocks noGrp="1"/>
          </p:cNvSpPr>
          <p:nvPr>
            <p:ph type="pic" idx="13"/>
          </p:nvPr>
        </p:nvSpPr>
        <p:spPr>
          <a:xfrm>
            <a:off x="0" y="1910953"/>
            <a:ext cx="9144000" cy="494704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464344" y="705445"/>
            <a:ext cx="8215313" cy="1026914"/>
          </a:xfrm>
          <a:prstGeom prst="rect">
            <a:avLst/>
          </a:prstGeom>
        </p:spPr>
        <p:txBody>
          <a:bodyPr/>
          <a:lstStyle>
            <a:lvl1pPr algn="ctr">
              <a:defRPr sz="2883" spc="461">
                <a:latin typeface="+mj-lt"/>
                <a:ea typeface="+mj-ea"/>
                <a:cs typeface="+mj-cs"/>
                <a:sym typeface="Avenir Heavy"/>
              </a:defRPr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64344" y="357187"/>
            <a:ext cx="8215313" cy="35718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1687" cap="all" spc="270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0">
              <a:spcBef>
                <a:spcPts val="0"/>
              </a:spcBef>
              <a:buClrTx/>
              <a:buSzTx/>
              <a:buNone/>
              <a:defRPr sz="1687" cap="all" spc="270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0">
              <a:spcBef>
                <a:spcPts val="0"/>
              </a:spcBef>
              <a:buClrTx/>
              <a:buSzTx/>
              <a:buNone/>
              <a:defRPr sz="1687" cap="all" spc="270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0">
              <a:spcBef>
                <a:spcPts val="0"/>
              </a:spcBef>
              <a:buClrTx/>
              <a:buSzTx/>
              <a:buNone/>
              <a:defRPr sz="1687" cap="all" spc="270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0">
              <a:spcBef>
                <a:spcPts val="0"/>
              </a:spcBef>
              <a:buClrTx/>
              <a:buSzTx/>
              <a:buNone/>
              <a:defRPr sz="1687" cap="all" spc="270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410751" fontAlgn="auto" hangingPunct="0">
              <a:spcBef>
                <a:spcPts val="0"/>
              </a:spcBef>
              <a:spcAft>
                <a:spcPts val="0"/>
              </a:spcAft>
            </a:pPr>
            <a:fld id="{86CB4B4D-7CA3-9044-876B-883B54F8677D}" type="slidenum">
              <a:rPr lang="en-US" kern="0" smtClean="0">
                <a:solidFill>
                  <a:srgbClr val="FFFFFF"/>
                </a:solidFill>
                <a:latin typeface="Avenir Light"/>
                <a:sym typeface="Avenir Light"/>
              </a:rPr>
              <a:pPr algn="ctr" defTabSz="410751" fontAlgn="auto" hangingPunct="0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kern="0">
              <a:solidFill>
                <a:srgbClr val="FFFFFF"/>
              </a:solidFill>
              <a:latin typeface="Avenir Light"/>
              <a:sym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1470072956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xfrm>
            <a:off x="464344" y="2643188"/>
            <a:ext cx="8215313" cy="1562695"/>
          </a:xfrm>
          <a:prstGeom prst="rect">
            <a:avLst/>
          </a:prstGeom>
        </p:spPr>
        <p:txBody>
          <a:bodyPr anchor="ctr"/>
          <a:lstStyle>
            <a:lvl1pPr algn="ctr">
              <a:defRPr sz="2883" spc="461">
                <a:latin typeface="+mj-lt"/>
                <a:ea typeface="+mj-ea"/>
                <a:cs typeface="+mj-cs"/>
                <a:sym typeface="Avenir Heavy"/>
              </a:defRPr>
            </a:lvl1pPr>
          </a:lstStyle>
          <a:p>
            <a:r>
              <a:t>Title Text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410751" fontAlgn="auto" hangingPunct="0">
              <a:spcBef>
                <a:spcPts val="0"/>
              </a:spcBef>
              <a:spcAft>
                <a:spcPts val="0"/>
              </a:spcAft>
            </a:pPr>
            <a:fld id="{86CB4B4D-7CA3-9044-876B-883B54F8677D}" type="slidenum">
              <a:rPr lang="en-US" kern="0" smtClean="0">
                <a:solidFill>
                  <a:srgbClr val="FFFFFF"/>
                </a:solidFill>
                <a:latin typeface="Avenir Light"/>
                <a:sym typeface="Avenir Light"/>
              </a:rPr>
              <a:pPr algn="ctr" defTabSz="410751" fontAlgn="auto" hangingPunct="0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kern="0">
              <a:solidFill>
                <a:srgbClr val="FFFFFF"/>
              </a:solidFill>
              <a:latin typeface="Avenir Light"/>
              <a:sym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256590311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Image"/>
          <p:cNvSpPr>
            <a:spLocks noGrp="1"/>
          </p:cNvSpPr>
          <p:nvPr>
            <p:ph type="pic" idx="13"/>
          </p:nvPr>
        </p:nvSpPr>
        <p:spPr>
          <a:xfrm>
            <a:off x="4567535" y="4465"/>
            <a:ext cx="4572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383977" y="3027164"/>
            <a:ext cx="3804047" cy="209847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83977" y="2411016"/>
            <a:ext cx="3804047" cy="62507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1687" cap="all" spc="27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0">
              <a:spcBef>
                <a:spcPts val="0"/>
              </a:spcBef>
              <a:buClrTx/>
              <a:buSzTx/>
              <a:buNone/>
              <a:defRPr sz="1687" cap="all" spc="27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0">
              <a:spcBef>
                <a:spcPts val="0"/>
              </a:spcBef>
              <a:buClrTx/>
              <a:buSzTx/>
              <a:buNone/>
              <a:defRPr sz="1687" cap="all" spc="27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0">
              <a:spcBef>
                <a:spcPts val="0"/>
              </a:spcBef>
              <a:buClrTx/>
              <a:buSzTx/>
              <a:buNone/>
              <a:defRPr sz="1687" cap="all" spc="27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0">
              <a:spcBef>
                <a:spcPts val="0"/>
              </a:spcBef>
              <a:buClrTx/>
              <a:buSzTx/>
              <a:buNone/>
              <a:defRPr sz="1687" cap="all" spc="27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410751" fontAlgn="auto" hangingPunct="0">
              <a:spcBef>
                <a:spcPts val="0"/>
              </a:spcBef>
              <a:spcAft>
                <a:spcPts val="0"/>
              </a:spcAft>
            </a:pPr>
            <a:fld id="{86CB4B4D-7CA3-9044-876B-883B54F8677D}" type="slidenum">
              <a:rPr lang="en-US" kern="0" smtClean="0">
                <a:solidFill>
                  <a:srgbClr val="FFFFFF"/>
                </a:solidFill>
                <a:latin typeface="Avenir Light"/>
                <a:sym typeface="Avenir Light"/>
              </a:rPr>
              <a:pPr algn="ctr" defTabSz="410751" fontAlgn="auto" hangingPunct="0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kern="0">
              <a:solidFill>
                <a:srgbClr val="FFFFFF"/>
              </a:solidFill>
              <a:latin typeface="Avenir Light"/>
              <a:sym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141056611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410751" fontAlgn="auto" hangingPunct="0">
              <a:spcBef>
                <a:spcPts val="0"/>
              </a:spcBef>
              <a:spcAft>
                <a:spcPts val="0"/>
              </a:spcAft>
            </a:pPr>
            <a:fld id="{86CB4B4D-7CA3-9044-876B-883B54F8677D}" type="slidenum">
              <a:rPr lang="en-US" kern="0" smtClean="0">
                <a:solidFill>
                  <a:srgbClr val="FFFFFF"/>
                </a:solidFill>
                <a:latin typeface="Avenir Light"/>
                <a:sym typeface="Avenir Light"/>
              </a:rPr>
              <a:pPr algn="ctr" defTabSz="410751" fontAlgn="auto" hangingPunct="0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kern="0">
              <a:solidFill>
                <a:srgbClr val="FFFFFF"/>
              </a:solidFill>
              <a:latin typeface="Avenir Light"/>
              <a:sym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259585439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410751" fontAlgn="auto" hangingPunct="0">
              <a:spcBef>
                <a:spcPts val="0"/>
              </a:spcBef>
              <a:spcAft>
                <a:spcPts val="0"/>
              </a:spcAft>
            </a:pPr>
            <a:fld id="{86CB4B4D-7CA3-9044-876B-883B54F8677D}" type="slidenum">
              <a:rPr lang="en-US" kern="0" smtClean="0">
                <a:solidFill>
                  <a:srgbClr val="FFFFFF"/>
                </a:solidFill>
                <a:latin typeface="Avenir Light"/>
                <a:sym typeface="Avenir Light"/>
              </a:rPr>
              <a:pPr algn="ctr" defTabSz="410751" fontAlgn="auto" hangingPunct="0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kern="0">
              <a:solidFill>
                <a:srgbClr val="FFFFFF"/>
              </a:solidFill>
              <a:latin typeface="Avenir Light"/>
              <a:sym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300407171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Image"/>
          <p:cNvSpPr>
            <a:spLocks noGrp="1"/>
          </p:cNvSpPr>
          <p:nvPr>
            <p:ph type="pic" idx="13"/>
          </p:nvPr>
        </p:nvSpPr>
        <p:spPr>
          <a:xfrm>
            <a:off x="4572000" y="0"/>
            <a:ext cx="4572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6" name="Title Text"/>
          <p:cNvSpPr txBox="1">
            <a:spLocks noGrp="1"/>
          </p:cNvSpPr>
          <p:nvPr>
            <p:ph type="title"/>
          </p:nvPr>
        </p:nvSpPr>
        <p:spPr>
          <a:xfrm>
            <a:off x="464344" y="428625"/>
            <a:ext cx="3571875" cy="1303734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64344" y="1982391"/>
            <a:ext cx="3571875" cy="4259461"/>
          </a:xfrm>
          <a:prstGeom prst="rect">
            <a:avLst/>
          </a:prstGeom>
        </p:spPr>
        <p:txBody>
          <a:bodyPr/>
          <a:lstStyle>
            <a:lvl1pPr marL="276810" indent="-276810">
              <a:spcBef>
                <a:spcPts val="2250"/>
              </a:spcBef>
              <a:defRPr sz="2109"/>
            </a:lvl1pPr>
            <a:lvl2pPr marL="553621" indent="-276810">
              <a:spcBef>
                <a:spcPts val="2250"/>
              </a:spcBef>
              <a:defRPr sz="2109"/>
            </a:lvl2pPr>
            <a:lvl3pPr marL="830431" indent="-276810">
              <a:spcBef>
                <a:spcPts val="2250"/>
              </a:spcBef>
              <a:defRPr sz="2109"/>
            </a:lvl3pPr>
            <a:lvl4pPr marL="1107242" indent="-276810">
              <a:spcBef>
                <a:spcPts val="2250"/>
              </a:spcBef>
              <a:defRPr sz="2109"/>
            </a:lvl4pPr>
            <a:lvl5pPr marL="1384052" indent="-276810">
              <a:spcBef>
                <a:spcPts val="2250"/>
              </a:spcBef>
              <a:defRPr sz="210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410751" fontAlgn="auto" hangingPunct="0">
              <a:spcBef>
                <a:spcPts val="0"/>
              </a:spcBef>
              <a:spcAft>
                <a:spcPts val="0"/>
              </a:spcAft>
            </a:pPr>
            <a:fld id="{86CB4B4D-7CA3-9044-876B-883B54F8677D}" type="slidenum">
              <a:rPr lang="en-US" kern="0" smtClean="0">
                <a:solidFill>
                  <a:srgbClr val="FFFFFF"/>
                </a:solidFill>
                <a:latin typeface="Avenir Light"/>
                <a:sym typeface="Avenir Light"/>
              </a:rPr>
              <a:pPr algn="ctr" defTabSz="410751" fontAlgn="auto" hangingPunct="0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kern="0">
              <a:solidFill>
                <a:srgbClr val="FFFFFF"/>
              </a:solidFill>
              <a:latin typeface="Avenir Light"/>
              <a:sym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3892399036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Body Level One…"/>
          <p:cNvSpPr txBox="1">
            <a:spLocks noGrp="1"/>
          </p:cNvSpPr>
          <p:nvPr>
            <p:ph type="body" idx="1"/>
          </p:nvPr>
        </p:nvSpPr>
        <p:spPr>
          <a:xfrm>
            <a:off x="464344" y="1062633"/>
            <a:ext cx="8215313" cy="4723805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410751" fontAlgn="auto" hangingPunct="0">
              <a:spcBef>
                <a:spcPts val="0"/>
              </a:spcBef>
              <a:spcAft>
                <a:spcPts val="0"/>
              </a:spcAft>
            </a:pPr>
            <a:fld id="{86CB4B4D-7CA3-9044-876B-883B54F8677D}" type="slidenum">
              <a:rPr lang="en-US" kern="0" smtClean="0">
                <a:solidFill>
                  <a:srgbClr val="FFFFFF"/>
                </a:solidFill>
                <a:latin typeface="Avenir Light"/>
                <a:sym typeface="Avenir Light"/>
              </a:rPr>
              <a:pPr algn="ctr" defTabSz="410751" fontAlgn="auto" hangingPunct="0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kern="0">
              <a:solidFill>
                <a:srgbClr val="FFFFFF"/>
              </a:solidFill>
              <a:latin typeface="Avenir Light"/>
              <a:sym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63078367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64344" y="428625"/>
            <a:ext cx="8215313" cy="1000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1136" y="6508388"/>
            <a:ext cx="301366" cy="29738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1266"/>
            </a:lvl1pPr>
          </a:lstStyle>
          <a:p>
            <a:pPr algn="ctr" defTabSz="410751" fontAlgn="auto" hangingPunct="0">
              <a:spcBef>
                <a:spcPts val="0"/>
              </a:spcBef>
              <a:spcAft>
                <a:spcPts val="0"/>
              </a:spcAft>
            </a:pPr>
            <a:fld id="{86CB4B4D-7CA3-9044-876B-883B54F8677D}" type="slidenum">
              <a:rPr lang="en-US" kern="0" smtClean="0">
                <a:solidFill>
                  <a:srgbClr val="FFFFFF"/>
                </a:solidFill>
                <a:latin typeface="Avenir Light"/>
                <a:sym typeface="Avenir Light"/>
              </a:rPr>
              <a:pPr algn="ctr" defTabSz="410751" fontAlgn="auto" hangingPunct="0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kern="0">
              <a:solidFill>
                <a:srgbClr val="FFFFFF"/>
              </a:solidFill>
              <a:latin typeface="Avenir Light"/>
              <a:sym typeface="Avenir Light"/>
            </a:endParaRP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464344" y="1419820"/>
            <a:ext cx="8215313" cy="4723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40011061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26" r:id="rId1"/>
    <p:sldLayoutId id="2147484127" r:id="rId2"/>
    <p:sldLayoutId id="2147484128" r:id="rId3"/>
    <p:sldLayoutId id="2147484129" r:id="rId4"/>
    <p:sldLayoutId id="2147484130" r:id="rId5"/>
    <p:sldLayoutId id="2147484131" r:id="rId6"/>
    <p:sldLayoutId id="2147484132" r:id="rId7"/>
    <p:sldLayoutId id="2147484133" r:id="rId8"/>
    <p:sldLayoutId id="2147484134" r:id="rId9"/>
    <p:sldLayoutId id="2147484135" r:id="rId10"/>
    <p:sldLayoutId id="2147484136" r:id="rId11"/>
    <p:sldLayoutId id="2147484137" r:id="rId12"/>
    <p:sldLayoutId id="2147484138" r:id="rId13"/>
    <p:sldLayoutId id="2147484139" r:id="rId14"/>
  </p:sldLayoutIdLst>
  <p:transition spd="med"/>
  <p:txStyles>
    <p:titleStyle>
      <a:lvl1pPr marL="0" marR="0" indent="0" algn="l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64" b="0" i="0" u="none" strike="noStrike" cap="all" spc="506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1pPr>
      <a:lvl2pPr marL="0" marR="0" indent="0" algn="l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64" b="0" i="0" u="none" strike="noStrike" cap="all" spc="506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2pPr>
      <a:lvl3pPr marL="0" marR="0" indent="0" algn="l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64" b="0" i="0" u="none" strike="noStrike" cap="all" spc="506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3pPr>
      <a:lvl4pPr marL="0" marR="0" indent="0" algn="l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64" b="0" i="0" u="none" strike="noStrike" cap="all" spc="506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4pPr>
      <a:lvl5pPr marL="0" marR="0" indent="0" algn="l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64" b="0" i="0" u="none" strike="noStrike" cap="all" spc="506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5pPr>
      <a:lvl6pPr marL="0" marR="0" indent="0" algn="l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64" b="0" i="0" u="none" strike="noStrike" cap="all" spc="506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6pPr>
      <a:lvl7pPr marL="0" marR="0" indent="0" algn="l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64" b="0" i="0" u="none" strike="noStrike" cap="all" spc="506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7pPr>
      <a:lvl8pPr marL="0" marR="0" indent="0" algn="l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64" b="0" i="0" u="none" strike="noStrike" cap="all" spc="506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8pPr>
      <a:lvl9pPr marL="0" marR="0" indent="0" algn="l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64" b="0" i="0" u="none" strike="noStrike" cap="all" spc="506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9pPr>
    </p:titleStyle>
    <p:bodyStyle>
      <a:lvl1pPr marL="330387" marR="0" indent="-330387" algn="l" defTabSz="410751" latinLnBrk="0">
        <a:lnSpc>
          <a:spcPct val="100000"/>
        </a:lnSpc>
        <a:spcBef>
          <a:spcPts val="2953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1pPr>
      <a:lvl2pPr marL="660773" marR="0" indent="-330387" algn="l" defTabSz="410751" latinLnBrk="0">
        <a:lnSpc>
          <a:spcPct val="100000"/>
        </a:lnSpc>
        <a:spcBef>
          <a:spcPts val="2953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2pPr>
      <a:lvl3pPr marL="991160" marR="0" indent="-330387" algn="l" defTabSz="410751" latinLnBrk="0">
        <a:lnSpc>
          <a:spcPct val="100000"/>
        </a:lnSpc>
        <a:spcBef>
          <a:spcPts val="2953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3pPr>
      <a:lvl4pPr marL="1321547" marR="0" indent="-330387" algn="l" defTabSz="410751" latinLnBrk="0">
        <a:lnSpc>
          <a:spcPct val="100000"/>
        </a:lnSpc>
        <a:spcBef>
          <a:spcPts val="2953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4pPr>
      <a:lvl5pPr marL="1651933" marR="0" indent="-330387" algn="l" defTabSz="410751" latinLnBrk="0">
        <a:lnSpc>
          <a:spcPct val="100000"/>
        </a:lnSpc>
        <a:spcBef>
          <a:spcPts val="2953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5pPr>
      <a:lvl6pPr marL="1982320" marR="0" indent="-330387" algn="l" defTabSz="410751" latinLnBrk="0">
        <a:lnSpc>
          <a:spcPct val="100000"/>
        </a:lnSpc>
        <a:spcBef>
          <a:spcPts val="2953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6pPr>
      <a:lvl7pPr marL="2312707" marR="0" indent="-330387" algn="l" defTabSz="410751" latinLnBrk="0">
        <a:lnSpc>
          <a:spcPct val="100000"/>
        </a:lnSpc>
        <a:spcBef>
          <a:spcPts val="2953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7pPr>
      <a:lvl8pPr marL="2643094" marR="0" indent="-330387" algn="l" defTabSz="410751" latinLnBrk="0">
        <a:lnSpc>
          <a:spcPct val="100000"/>
        </a:lnSpc>
        <a:spcBef>
          <a:spcPts val="2953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8pPr>
      <a:lvl9pPr marL="2973480" marR="0" indent="-330387" algn="l" defTabSz="410751" latinLnBrk="0">
        <a:lnSpc>
          <a:spcPct val="100000"/>
        </a:lnSpc>
        <a:spcBef>
          <a:spcPts val="2953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9pPr>
    </p:bodyStyle>
    <p:otherStyle>
      <a:lvl1pPr marL="0" marR="0" indent="0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1pPr>
      <a:lvl2pPr marL="0" marR="0" indent="160729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2pPr>
      <a:lvl3pPr marL="0" marR="0" indent="321457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3pPr>
      <a:lvl4pPr marL="0" marR="0" indent="482186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4pPr>
      <a:lvl5pPr marL="0" marR="0" indent="642915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5pPr>
      <a:lvl6pPr marL="0" marR="0" indent="803643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6pPr>
      <a:lvl7pPr marL="0" marR="0" indent="964372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7pPr>
      <a:lvl8pPr marL="0" marR="0" indent="1125101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8pPr>
      <a:lvl9pPr marL="0" marR="0" indent="1285829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我们来歌颂…"/>
          <p:cNvSpPr txBox="1">
            <a:spLocks noGrp="1"/>
          </p:cNvSpPr>
          <p:nvPr>
            <p:ph type="ctrTitle"/>
          </p:nvPr>
        </p:nvSpPr>
        <p:spPr>
          <a:xfrm>
            <a:off x="501107" y="838200"/>
            <a:ext cx="8121424" cy="412800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 sz="12000" b="1" spc="1919"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sz="8000" dirty="0" err="1"/>
              <a:t>我们来歌颂</a:t>
            </a:r>
            <a:r>
              <a:rPr lang="en-US" sz="9800" dirty="0"/>
              <a:t/>
            </a:r>
            <a:br>
              <a:rPr lang="en-US" sz="9800" dirty="0"/>
            </a:br>
            <a:endParaRPr sz="9800" dirty="0"/>
          </a:p>
          <a:p>
            <a:pPr>
              <a:defRPr sz="5800" b="1" spc="928"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sz="3600" dirty="0"/>
              <a:t>Oh come, let us sing</a:t>
            </a:r>
          </a:p>
        </p:txBody>
      </p:sp>
      <p:sp>
        <p:nvSpPr>
          <p:cNvPr id="1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1136" y="6508388"/>
            <a:ext cx="301366" cy="29738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algn="ctr" defTabSz="410751" fontAlgn="auto" hangingPunct="0">
              <a:spcBef>
                <a:spcPts val="0"/>
              </a:spcBef>
              <a:spcAft>
                <a:spcPts val="0"/>
              </a:spcAft>
            </a:pPr>
            <a:fld id="{86CB4B4D-7CA3-9044-876B-883B54F8677D}" type="slidenum">
              <a:rPr kern="0">
                <a:solidFill>
                  <a:srgbClr val="FFFFFF"/>
                </a:solidFill>
                <a:latin typeface="Avenir Light"/>
                <a:sym typeface="Avenir Light"/>
              </a:rPr>
              <a:pPr algn="ctr" defTabSz="410751" fontAlgn="auto" hangingPunct="0">
                <a:spcBef>
                  <a:spcPts val="0"/>
                </a:spcBef>
                <a:spcAft>
                  <a:spcPts val="0"/>
                </a:spcAft>
              </a:pPr>
              <a:t>1</a:t>
            </a:fld>
            <a:endParaRPr kern="0">
              <a:solidFill>
                <a:srgbClr val="FFFFFF"/>
              </a:solidFill>
              <a:latin typeface="Avenir Light"/>
              <a:sym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293889089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阿门，阿门！…"/>
          <p:cNvSpPr txBox="1">
            <a:spLocks noGrp="1"/>
          </p:cNvSpPr>
          <p:nvPr>
            <p:ph type="ctrTitle"/>
          </p:nvPr>
        </p:nvSpPr>
        <p:spPr>
          <a:xfrm>
            <a:off x="651790" y="685800"/>
            <a:ext cx="8121424" cy="412800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 sz="8400" b="1" spc="1344"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sz="5000" dirty="0" err="1"/>
              <a:t>阿门，阿门</a:t>
            </a:r>
            <a:r>
              <a:rPr sz="5000" dirty="0"/>
              <a:t>！</a:t>
            </a:r>
          </a:p>
          <a:p>
            <a:pPr>
              <a:defRPr sz="8400" b="1" spc="1344">
                <a:latin typeface="Baskerville"/>
                <a:ea typeface="Baskerville"/>
                <a:cs typeface="Baskerville"/>
                <a:sym typeface="Baskerville"/>
              </a:defRPr>
            </a:pPr>
            <a:endParaRPr sz="5000" dirty="0"/>
          </a:p>
          <a:p>
            <a:pPr>
              <a:defRPr sz="8400" b="1" spc="1344"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sz="5000" spc="776" dirty="0"/>
              <a:t>Amen, Amen!</a:t>
            </a:r>
          </a:p>
        </p:txBody>
      </p:sp>
      <p:sp>
        <p:nvSpPr>
          <p:cNvPr id="1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algn="ctr" defTabSz="410751" fontAlgn="auto" hangingPunct="0">
              <a:spcBef>
                <a:spcPts val="0"/>
              </a:spcBef>
              <a:spcAft>
                <a:spcPts val="0"/>
              </a:spcAft>
            </a:pPr>
            <a:fld id="{86CB4B4D-7CA3-9044-876B-883B54F8677D}" type="slidenum">
              <a:rPr kern="0">
                <a:solidFill>
                  <a:srgbClr val="FFFFFF"/>
                </a:solidFill>
                <a:latin typeface="Avenir Light"/>
                <a:sym typeface="Avenir Light"/>
              </a:rPr>
              <a:pPr algn="ctr" defTabSz="410751" fontAlgn="auto" hangingPunct="0">
                <a:spcBef>
                  <a:spcPts val="0"/>
                </a:spcBef>
                <a:spcAft>
                  <a:spcPts val="0"/>
                </a:spcAft>
              </a:pPr>
              <a:t>10</a:t>
            </a:fld>
            <a:endParaRPr kern="0">
              <a:solidFill>
                <a:srgbClr val="FFFFFF"/>
              </a:solidFill>
              <a:latin typeface="Avenir Light"/>
              <a:sym typeface="Avenir Light"/>
            </a:endParaRPr>
          </a:p>
        </p:txBody>
      </p:sp>
      <p:pic>
        <p:nvPicPr>
          <p:cNvPr id="4" name="Graphic 2" descr="Heart">
            <a:extLst>
              <a:ext uri="{FF2B5EF4-FFF2-40B4-BE49-F238E27FC236}">
                <a16:creationId xmlns:a16="http://schemas.microsoft.com/office/drawing/2014/main" xmlns="" id="{D64B3451-2259-4A08-9142-AAEE73CF4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4549" y="6399494"/>
            <a:ext cx="509451" cy="458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368848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我们来歌颂，…"/>
          <p:cNvSpPr txBox="1">
            <a:spLocks noGrp="1"/>
          </p:cNvSpPr>
          <p:nvPr>
            <p:ph type="ctrTitle"/>
          </p:nvPr>
        </p:nvSpPr>
        <p:spPr>
          <a:xfrm>
            <a:off x="152400" y="0"/>
            <a:ext cx="8839200" cy="6836257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defRPr sz="8000" spc="1279"/>
            </a:pPr>
            <a:r>
              <a:rPr sz="5000" dirty="0" err="1"/>
              <a:t>我们来歌颂</a:t>
            </a:r>
            <a:r>
              <a:rPr sz="5000" dirty="0"/>
              <a:t>，</a:t>
            </a:r>
          </a:p>
          <a:p>
            <a:pPr>
              <a:defRPr sz="8000" spc="1279"/>
            </a:pPr>
            <a:r>
              <a:rPr sz="5000" dirty="0" err="1"/>
              <a:t>歌颂赞美主上帝</a:t>
            </a:r>
            <a:endParaRPr sz="5000" dirty="0"/>
          </a:p>
          <a:p>
            <a:pPr>
              <a:defRPr sz="8000" spc="1279"/>
            </a:pPr>
            <a:r>
              <a:rPr sz="5000" dirty="0" err="1"/>
              <a:t>我们来歌颂</a:t>
            </a:r>
            <a:r>
              <a:rPr sz="5000" dirty="0"/>
              <a:t>，</a:t>
            </a:r>
          </a:p>
          <a:p>
            <a:pPr>
              <a:defRPr sz="8000" spc="1279"/>
            </a:pPr>
            <a:r>
              <a:rPr sz="5000" dirty="0" err="1"/>
              <a:t>歌颂赞美主上帝</a:t>
            </a:r>
            <a:r>
              <a:rPr lang="en-US" sz="4800" dirty="0"/>
              <a:t/>
            </a:r>
            <a:br>
              <a:rPr lang="en-US" sz="4800" dirty="0"/>
            </a:br>
            <a:endParaRPr sz="4800" dirty="0"/>
          </a:p>
          <a:p>
            <a:pPr>
              <a:defRPr sz="4800" spc="768"/>
            </a:pPr>
            <a:r>
              <a:rPr sz="3200" dirty="0"/>
              <a:t>Oh come, let us sing, </a:t>
            </a:r>
          </a:p>
          <a:p>
            <a:pPr>
              <a:defRPr sz="4800" spc="768"/>
            </a:pPr>
            <a:r>
              <a:rPr sz="3200" dirty="0"/>
              <a:t>let us sing unto the Lord </a:t>
            </a:r>
          </a:p>
          <a:p>
            <a:pPr>
              <a:defRPr sz="4800" spc="768"/>
            </a:pPr>
            <a:r>
              <a:rPr sz="3200" dirty="0"/>
              <a:t>Oh come, let us sing, </a:t>
            </a:r>
          </a:p>
          <a:p>
            <a:pPr>
              <a:defRPr sz="4800" spc="768"/>
            </a:pPr>
            <a:r>
              <a:rPr sz="3200" dirty="0"/>
              <a:t>let us sing unto the Lord </a:t>
            </a:r>
          </a:p>
        </p:txBody>
      </p:sp>
      <p:sp>
        <p:nvSpPr>
          <p:cNvPr id="1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1136" y="6508388"/>
            <a:ext cx="301366" cy="29738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algn="ctr" defTabSz="410751" fontAlgn="auto" hangingPunct="0">
              <a:spcBef>
                <a:spcPts val="0"/>
              </a:spcBef>
              <a:spcAft>
                <a:spcPts val="0"/>
              </a:spcAft>
            </a:pPr>
            <a:fld id="{86CB4B4D-7CA3-9044-876B-883B54F8677D}" type="slidenum">
              <a:rPr kern="0">
                <a:solidFill>
                  <a:srgbClr val="FFFFFF"/>
                </a:solidFill>
                <a:latin typeface="Avenir Light"/>
                <a:sym typeface="Avenir Light"/>
              </a:rPr>
              <a:pPr algn="ctr" defTabSz="410751" fontAlgn="auto" hangingPunct="0">
                <a:spcBef>
                  <a:spcPts val="0"/>
                </a:spcBef>
                <a:spcAft>
                  <a:spcPts val="0"/>
                </a:spcAft>
              </a:pPr>
              <a:t>2</a:t>
            </a:fld>
            <a:endParaRPr kern="0">
              <a:solidFill>
                <a:srgbClr val="FFFFFF"/>
              </a:solidFill>
              <a:latin typeface="Avenir Light"/>
              <a:sym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131890064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当出大喜乐歌声…"/>
          <p:cNvSpPr txBox="1">
            <a:spLocks noGrp="1"/>
          </p:cNvSpPr>
          <p:nvPr>
            <p:ph type="ctrTitle"/>
          </p:nvPr>
        </p:nvSpPr>
        <p:spPr>
          <a:xfrm>
            <a:off x="30480" y="0"/>
            <a:ext cx="9144000" cy="6775297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pPr defTabSz="386106">
              <a:defRPr sz="7519" spc="1203"/>
            </a:pPr>
            <a:r>
              <a:rPr sz="5600" dirty="0" err="1"/>
              <a:t>当出大喜乐歌声</a:t>
            </a:r>
            <a:endParaRPr sz="5600" dirty="0"/>
          </a:p>
          <a:p>
            <a:pPr defTabSz="386106">
              <a:defRPr sz="7519" spc="1203"/>
            </a:pPr>
            <a:r>
              <a:rPr sz="5600" dirty="0" err="1"/>
              <a:t>当出大喜乐歌声</a:t>
            </a:r>
            <a:endParaRPr sz="5600" dirty="0"/>
          </a:p>
          <a:p>
            <a:pPr defTabSz="386106">
              <a:defRPr sz="7519" spc="1203"/>
            </a:pPr>
            <a:r>
              <a:rPr sz="5600" dirty="0" err="1"/>
              <a:t>赞美拯救我们磐石</a:t>
            </a:r>
            <a:r>
              <a:rPr sz="5600" dirty="0"/>
              <a:t> </a:t>
            </a:r>
          </a:p>
          <a:p>
            <a:pPr defTabSz="386106">
              <a:defRPr sz="7519" spc="1203"/>
            </a:pPr>
            <a:r>
              <a:rPr sz="5600" dirty="0" err="1"/>
              <a:t>赞美拯救我们磐石</a:t>
            </a:r>
            <a:r>
              <a:rPr lang="en-US" sz="5000" dirty="0"/>
              <a:t/>
            </a:r>
            <a:br>
              <a:rPr lang="en-US" sz="5000" dirty="0"/>
            </a:br>
            <a:endParaRPr sz="5000" dirty="0"/>
          </a:p>
          <a:p>
            <a:pPr defTabSz="386106">
              <a:defRPr sz="3759" spc="601"/>
            </a:pPr>
            <a:r>
              <a:rPr sz="3600" dirty="0"/>
              <a:t>Let us heartily rejoice</a:t>
            </a:r>
          </a:p>
          <a:p>
            <a:pPr defTabSz="386106">
              <a:defRPr sz="3759" spc="601"/>
            </a:pPr>
            <a:r>
              <a:rPr sz="3600" dirty="0"/>
              <a:t>Let us heartily rejoice</a:t>
            </a:r>
          </a:p>
          <a:p>
            <a:pPr defTabSz="386106">
              <a:defRPr sz="3759" spc="601"/>
            </a:pPr>
            <a:r>
              <a:rPr sz="3600" dirty="0"/>
              <a:t>In the strength of our Salvation</a:t>
            </a:r>
          </a:p>
          <a:p>
            <a:pPr defTabSz="386106">
              <a:defRPr sz="3759" spc="601"/>
            </a:pPr>
            <a:r>
              <a:rPr sz="3600" dirty="0"/>
              <a:t>In the strength of our Salvation </a:t>
            </a:r>
          </a:p>
        </p:txBody>
      </p:sp>
      <p:sp>
        <p:nvSpPr>
          <p:cNvPr id="14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1136" y="6508388"/>
            <a:ext cx="301366" cy="29738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algn="ctr" defTabSz="410751" fontAlgn="auto" hangingPunct="0">
              <a:spcBef>
                <a:spcPts val="0"/>
              </a:spcBef>
              <a:spcAft>
                <a:spcPts val="0"/>
              </a:spcAft>
            </a:pPr>
            <a:fld id="{86CB4B4D-7CA3-9044-876B-883B54F8677D}" type="slidenum">
              <a:rPr kern="0">
                <a:solidFill>
                  <a:srgbClr val="FFFFFF"/>
                </a:solidFill>
                <a:latin typeface="Avenir Light"/>
                <a:sym typeface="Avenir Light"/>
              </a:rPr>
              <a:pPr algn="ctr" defTabSz="410751" fontAlgn="auto" hangingPunct="0">
                <a:spcBef>
                  <a:spcPts val="0"/>
                </a:spcBef>
                <a:spcAft>
                  <a:spcPts val="0"/>
                </a:spcAft>
              </a:pPr>
              <a:t>3</a:t>
            </a:fld>
            <a:endParaRPr kern="0">
              <a:solidFill>
                <a:srgbClr val="FFFFFF"/>
              </a:solidFill>
              <a:latin typeface="Avenir Light"/>
              <a:sym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403427124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让我们（让我们）…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6755149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pPr defTabSz="324493">
              <a:defRPr sz="5372" spc="859"/>
            </a:pPr>
            <a:r>
              <a:rPr sz="4400" dirty="0" err="1"/>
              <a:t>让我们（让我们</a:t>
            </a:r>
            <a:r>
              <a:rPr sz="4400" dirty="0"/>
              <a:t>）</a:t>
            </a:r>
          </a:p>
          <a:p>
            <a:pPr defTabSz="324493">
              <a:defRPr sz="5372" spc="859"/>
            </a:pPr>
            <a:r>
              <a:rPr sz="4400" dirty="0" err="1"/>
              <a:t>到主的面前（到主的面前</a:t>
            </a:r>
            <a:r>
              <a:rPr sz="4400" dirty="0"/>
              <a:t>）</a:t>
            </a:r>
          </a:p>
          <a:p>
            <a:pPr defTabSz="324493">
              <a:defRPr sz="5372" spc="859"/>
            </a:pPr>
            <a:r>
              <a:rPr sz="4400" dirty="0" err="1"/>
              <a:t>让我们（让我们</a:t>
            </a:r>
            <a:r>
              <a:rPr sz="4400" dirty="0"/>
              <a:t>）</a:t>
            </a:r>
          </a:p>
          <a:p>
            <a:pPr defTabSz="324493">
              <a:defRPr sz="5372" spc="859"/>
            </a:pPr>
            <a:r>
              <a:rPr sz="4400" dirty="0" err="1"/>
              <a:t>到主的面前（到主的面前</a:t>
            </a:r>
            <a:r>
              <a:rPr sz="4400" dirty="0"/>
              <a:t>）</a:t>
            </a:r>
          </a:p>
          <a:p>
            <a:pPr defTabSz="324493">
              <a:defRPr sz="5372" spc="859"/>
            </a:pPr>
            <a:r>
              <a:rPr sz="4400" dirty="0" err="1"/>
              <a:t>感谢恩典（感谢恩典</a:t>
            </a:r>
            <a:r>
              <a:rPr sz="4400" dirty="0"/>
              <a:t>），</a:t>
            </a:r>
          </a:p>
          <a:p>
            <a:pPr defTabSz="324493">
              <a:defRPr sz="5372" spc="859"/>
            </a:pPr>
            <a:r>
              <a:rPr sz="4400" dirty="0" err="1"/>
              <a:t>感谢恩典（感谢恩典</a:t>
            </a:r>
            <a:r>
              <a:rPr sz="4400" dirty="0"/>
              <a:t>），</a:t>
            </a:r>
          </a:p>
          <a:p>
            <a:pPr defTabSz="324493">
              <a:defRPr sz="5372" spc="859"/>
            </a:pPr>
            <a:r>
              <a:rPr sz="4400" dirty="0" err="1"/>
              <a:t>感谢恩典，赞美</a:t>
            </a:r>
            <a:r>
              <a:rPr sz="4400" dirty="0"/>
              <a:t>。</a:t>
            </a:r>
          </a:p>
          <a:p>
            <a:pPr defTabSz="324493">
              <a:defRPr sz="3476" spc="556"/>
            </a:pPr>
            <a:r>
              <a:rPr sz="3100" dirty="0"/>
              <a:t>Let us come before His presence (x2) </a:t>
            </a:r>
          </a:p>
          <a:p>
            <a:pPr defTabSz="324493">
              <a:defRPr sz="3476" spc="556"/>
            </a:pPr>
            <a:r>
              <a:rPr sz="3100" dirty="0"/>
              <a:t>With thanksgiving, </a:t>
            </a:r>
          </a:p>
          <a:p>
            <a:pPr defTabSz="324493">
              <a:defRPr sz="3476" spc="556"/>
            </a:pPr>
            <a:r>
              <a:rPr sz="3100" dirty="0"/>
              <a:t>with thanksgiving</a:t>
            </a:r>
          </a:p>
          <a:p>
            <a:pPr defTabSz="324493">
              <a:defRPr sz="3476" spc="556"/>
            </a:pPr>
            <a:r>
              <a:rPr sz="3100" dirty="0"/>
              <a:t>With thanksgiving and praise</a:t>
            </a:r>
          </a:p>
        </p:txBody>
      </p:sp>
      <p:sp>
        <p:nvSpPr>
          <p:cNvPr id="14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1136" y="6508388"/>
            <a:ext cx="301366" cy="29738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algn="ctr" defTabSz="410751" fontAlgn="auto" hangingPunct="0">
              <a:spcBef>
                <a:spcPts val="0"/>
              </a:spcBef>
              <a:spcAft>
                <a:spcPts val="0"/>
              </a:spcAft>
            </a:pPr>
            <a:fld id="{86CB4B4D-7CA3-9044-876B-883B54F8677D}" type="slidenum">
              <a:rPr kern="0">
                <a:solidFill>
                  <a:srgbClr val="FFFFFF"/>
                </a:solidFill>
                <a:latin typeface="Avenir Light"/>
                <a:sym typeface="Avenir Light"/>
              </a:rPr>
              <a:pPr algn="ctr" defTabSz="410751" fontAlgn="auto" hangingPunct="0">
                <a:spcBef>
                  <a:spcPts val="0"/>
                </a:spcBef>
                <a:spcAft>
                  <a:spcPts val="0"/>
                </a:spcAft>
              </a:pPr>
              <a:t>4</a:t>
            </a:fld>
            <a:endParaRPr kern="0">
              <a:solidFill>
                <a:srgbClr val="FFFFFF"/>
              </a:solidFill>
              <a:latin typeface="Avenir Light"/>
              <a:sym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329906985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让我们（让我们）…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6755149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pPr defTabSz="324493">
              <a:defRPr sz="5372" spc="859"/>
            </a:pPr>
            <a:r>
              <a:rPr sz="4400" dirty="0" err="1"/>
              <a:t>让我们（让我们</a:t>
            </a:r>
            <a:r>
              <a:rPr sz="4400" dirty="0"/>
              <a:t>）</a:t>
            </a:r>
          </a:p>
          <a:p>
            <a:pPr defTabSz="324493">
              <a:defRPr sz="5372" spc="859"/>
            </a:pPr>
            <a:r>
              <a:rPr sz="4400" dirty="0" err="1"/>
              <a:t>到主的面前（到主的面前</a:t>
            </a:r>
            <a:r>
              <a:rPr sz="4400" dirty="0"/>
              <a:t>）</a:t>
            </a:r>
          </a:p>
          <a:p>
            <a:pPr defTabSz="324493">
              <a:defRPr sz="5372" spc="859"/>
            </a:pPr>
            <a:r>
              <a:rPr sz="4400" dirty="0" err="1"/>
              <a:t>让我们（让我们</a:t>
            </a:r>
            <a:r>
              <a:rPr sz="4400" dirty="0"/>
              <a:t>）</a:t>
            </a:r>
          </a:p>
          <a:p>
            <a:pPr defTabSz="324493">
              <a:defRPr sz="5372" spc="859"/>
            </a:pPr>
            <a:r>
              <a:rPr sz="4400" dirty="0" err="1"/>
              <a:t>到主的面前（到主的面前</a:t>
            </a:r>
            <a:r>
              <a:rPr sz="4400" dirty="0"/>
              <a:t>）</a:t>
            </a:r>
          </a:p>
          <a:p>
            <a:pPr defTabSz="324493">
              <a:defRPr sz="5372" spc="859"/>
            </a:pPr>
            <a:r>
              <a:rPr sz="4400" dirty="0" err="1"/>
              <a:t>感谢恩典（感谢恩典</a:t>
            </a:r>
            <a:r>
              <a:rPr sz="4400" dirty="0"/>
              <a:t>），</a:t>
            </a:r>
          </a:p>
          <a:p>
            <a:pPr defTabSz="324493">
              <a:defRPr sz="5372" spc="859"/>
            </a:pPr>
            <a:r>
              <a:rPr sz="4400" dirty="0" err="1"/>
              <a:t>感谢恩典（感谢恩典</a:t>
            </a:r>
            <a:r>
              <a:rPr sz="4400" dirty="0"/>
              <a:t>），</a:t>
            </a:r>
          </a:p>
          <a:p>
            <a:pPr defTabSz="324493">
              <a:defRPr sz="5372" spc="859"/>
            </a:pPr>
            <a:r>
              <a:rPr sz="4400" dirty="0" err="1"/>
              <a:t>感谢恩典，赞美</a:t>
            </a:r>
            <a:r>
              <a:rPr sz="4400" dirty="0"/>
              <a:t>。</a:t>
            </a:r>
          </a:p>
          <a:p>
            <a:pPr defTabSz="324493">
              <a:defRPr sz="3476" spc="556"/>
            </a:pPr>
            <a:r>
              <a:rPr sz="3100" dirty="0"/>
              <a:t>Let us come before His presence (x2) </a:t>
            </a:r>
          </a:p>
          <a:p>
            <a:pPr defTabSz="324493">
              <a:defRPr sz="3476" spc="556"/>
            </a:pPr>
            <a:r>
              <a:rPr sz="3100" dirty="0"/>
              <a:t>With thanksgiving, </a:t>
            </a:r>
          </a:p>
          <a:p>
            <a:pPr defTabSz="324493">
              <a:defRPr sz="3476" spc="556"/>
            </a:pPr>
            <a:r>
              <a:rPr sz="3100" dirty="0"/>
              <a:t>with thanksgiving</a:t>
            </a:r>
          </a:p>
          <a:p>
            <a:pPr defTabSz="324493">
              <a:defRPr sz="3476" spc="556"/>
            </a:pPr>
            <a:r>
              <a:rPr sz="3100" dirty="0"/>
              <a:t>With thanksgiving and praise</a:t>
            </a:r>
          </a:p>
        </p:txBody>
      </p:sp>
      <p:sp>
        <p:nvSpPr>
          <p:cNvPr id="15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1136" y="6508388"/>
            <a:ext cx="301366" cy="29738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algn="ctr" defTabSz="410751" fontAlgn="auto" hangingPunct="0">
              <a:spcBef>
                <a:spcPts val="0"/>
              </a:spcBef>
              <a:spcAft>
                <a:spcPts val="0"/>
              </a:spcAft>
            </a:pPr>
            <a:fld id="{86CB4B4D-7CA3-9044-876B-883B54F8677D}" type="slidenum">
              <a:rPr kern="0">
                <a:solidFill>
                  <a:srgbClr val="FFFFFF"/>
                </a:solidFill>
                <a:latin typeface="Avenir Light"/>
                <a:sym typeface="Avenir Light"/>
              </a:rPr>
              <a:pPr algn="ctr" defTabSz="410751" fontAlgn="auto" hangingPunct="0">
                <a:spcBef>
                  <a:spcPts val="0"/>
                </a:spcBef>
                <a:spcAft>
                  <a:spcPts val="0"/>
                </a:spcAft>
              </a:pPr>
              <a:t>5</a:t>
            </a:fld>
            <a:endParaRPr kern="0">
              <a:solidFill>
                <a:srgbClr val="FFFFFF"/>
              </a:solidFill>
              <a:latin typeface="Avenir Light"/>
              <a:sym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27793709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因为主上帝至大…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6755149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pPr defTabSz="353246">
              <a:defRPr sz="8256" spc="1320"/>
            </a:pPr>
            <a:r>
              <a:rPr sz="5600" dirty="0" err="1"/>
              <a:t>因为主上帝至大</a:t>
            </a:r>
            <a:endParaRPr sz="5600" dirty="0"/>
          </a:p>
          <a:p>
            <a:pPr defTabSz="353246">
              <a:defRPr sz="8256" spc="1320"/>
            </a:pPr>
            <a:r>
              <a:rPr sz="5600" dirty="0" err="1"/>
              <a:t>万王之王</a:t>
            </a:r>
            <a:r>
              <a:rPr sz="5600" dirty="0"/>
              <a:t>，</a:t>
            </a:r>
          </a:p>
          <a:p>
            <a:pPr defTabSz="353246">
              <a:defRPr sz="8256" spc="1320"/>
            </a:pPr>
            <a:r>
              <a:rPr sz="5600" dirty="0" err="1"/>
              <a:t>上帝至大,万王之王</a:t>
            </a:r>
            <a:r>
              <a:rPr sz="5600" dirty="0"/>
              <a:t>，</a:t>
            </a:r>
          </a:p>
          <a:p>
            <a:pPr defTabSz="353246">
              <a:defRPr sz="8256" spc="1320"/>
            </a:pPr>
            <a:r>
              <a:rPr sz="5600" dirty="0" err="1"/>
              <a:t>万主之主上帝</a:t>
            </a:r>
            <a:r>
              <a:rPr sz="5600" dirty="0"/>
              <a:t>。</a:t>
            </a:r>
            <a:r>
              <a:rPr lang="en-US" sz="5600" dirty="0"/>
              <a:t/>
            </a:r>
            <a:br>
              <a:rPr lang="en-US" sz="5600" dirty="0"/>
            </a:br>
            <a:endParaRPr sz="5600" dirty="0"/>
          </a:p>
          <a:p>
            <a:pPr defTabSz="353246">
              <a:defRPr sz="3784" spc="605"/>
            </a:pPr>
            <a:r>
              <a:rPr sz="3600" dirty="0"/>
              <a:t>For the Lord is a great God, </a:t>
            </a:r>
          </a:p>
          <a:p>
            <a:pPr defTabSz="353246">
              <a:defRPr sz="3784" spc="605"/>
            </a:pPr>
            <a:r>
              <a:rPr sz="3600" dirty="0"/>
              <a:t>and a great King</a:t>
            </a:r>
          </a:p>
          <a:p>
            <a:pPr defTabSz="353246">
              <a:defRPr sz="3784" spc="605"/>
            </a:pPr>
            <a:r>
              <a:rPr sz="3600" dirty="0"/>
              <a:t>Is a great God, and a great King</a:t>
            </a:r>
          </a:p>
          <a:p>
            <a:pPr defTabSz="353246">
              <a:defRPr sz="3784" spc="605"/>
            </a:pPr>
            <a:r>
              <a:rPr sz="3600" dirty="0"/>
              <a:t>The Lord above all gods</a:t>
            </a:r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1136" y="6508388"/>
            <a:ext cx="301366" cy="29738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algn="ctr" defTabSz="410751" fontAlgn="auto" hangingPunct="0">
              <a:spcBef>
                <a:spcPts val="0"/>
              </a:spcBef>
              <a:spcAft>
                <a:spcPts val="0"/>
              </a:spcAft>
            </a:pPr>
            <a:fld id="{86CB4B4D-7CA3-9044-876B-883B54F8677D}" type="slidenum">
              <a:rPr kern="0">
                <a:solidFill>
                  <a:srgbClr val="FFFFFF"/>
                </a:solidFill>
                <a:latin typeface="Avenir Light"/>
                <a:sym typeface="Avenir Light"/>
              </a:rPr>
              <a:pPr algn="ctr" defTabSz="410751" fontAlgn="auto" hangingPunct="0">
                <a:spcBef>
                  <a:spcPts val="0"/>
                </a:spcBef>
                <a:spcAft>
                  <a:spcPts val="0"/>
                </a:spcAft>
              </a:pPr>
              <a:t>6</a:t>
            </a:fld>
            <a:endParaRPr kern="0">
              <a:solidFill>
                <a:srgbClr val="FFFFFF"/>
              </a:solidFill>
              <a:latin typeface="Avenir Light"/>
              <a:sym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31532058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地的深处在他手中，…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6755149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pPr>
              <a:defRPr sz="7900" spc="1264"/>
            </a:pPr>
            <a:r>
              <a:rPr sz="5600" dirty="0" err="1"/>
              <a:t>地的深处在他手中</a:t>
            </a:r>
            <a:r>
              <a:rPr sz="5600" dirty="0"/>
              <a:t>，</a:t>
            </a:r>
          </a:p>
          <a:p>
            <a:pPr>
              <a:defRPr sz="7900" spc="1264"/>
            </a:pPr>
            <a:r>
              <a:rPr sz="5600" dirty="0" err="1"/>
              <a:t>干地也是他创造</a:t>
            </a:r>
            <a:endParaRPr sz="5600" dirty="0"/>
          </a:p>
          <a:p>
            <a:pPr>
              <a:defRPr sz="7900" spc="1264"/>
            </a:pPr>
            <a:r>
              <a:rPr sz="5600" dirty="0" err="1"/>
              <a:t>高山顶，大洋</a:t>
            </a:r>
            <a:r>
              <a:rPr lang="zh-CN" altLang="en-US" sz="5600" dirty="0"/>
              <a:t>海</a:t>
            </a:r>
            <a:endParaRPr sz="5600" dirty="0"/>
          </a:p>
          <a:p>
            <a:pPr>
              <a:defRPr sz="7900" spc="1264"/>
            </a:pPr>
            <a:r>
              <a:rPr sz="5600" dirty="0" err="1"/>
              <a:t>都属主上帝</a:t>
            </a:r>
            <a:r>
              <a:rPr sz="5600" dirty="0"/>
              <a:t>。</a:t>
            </a:r>
            <a:r>
              <a:rPr lang="en-US" sz="5000" dirty="0"/>
              <a:t/>
            </a:r>
            <a:br>
              <a:rPr lang="en-US" sz="5000" dirty="0"/>
            </a:br>
            <a:endParaRPr sz="3100" dirty="0"/>
          </a:p>
          <a:p>
            <a:pPr>
              <a:defRPr sz="3300" spc="528"/>
            </a:pPr>
            <a:r>
              <a:rPr sz="3100" dirty="0"/>
              <a:t>In His hand He holds the whole Earth</a:t>
            </a:r>
          </a:p>
          <a:p>
            <a:pPr>
              <a:defRPr sz="3300" spc="528"/>
            </a:pPr>
            <a:r>
              <a:rPr sz="3100" dirty="0"/>
              <a:t>And dry land His creation</a:t>
            </a:r>
          </a:p>
          <a:p>
            <a:pPr>
              <a:defRPr sz="3300" spc="528"/>
            </a:pPr>
            <a:r>
              <a:rPr sz="3100" dirty="0"/>
              <a:t>The mountains high, the oceans deep, </a:t>
            </a:r>
          </a:p>
          <a:p>
            <a:pPr>
              <a:defRPr sz="3300" spc="528"/>
            </a:pPr>
            <a:r>
              <a:rPr sz="3100" dirty="0"/>
              <a:t>all belongs to Him</a:t>
            </a:r>
          </a:p>
        </p:txBody>
      </p:sp>
      <p:sp>
        <p:nvSpPr>
          <p:cNvPr id="15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1136" y="6508388"/>
            <a:ext cx="301366" cy="29738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algn="ctr" defTabSz="410751" fontAlgn="auto" hangingPunct="0">
              <a:spcBef>
                <a:spcPts val="0"/>
              </a:spcBef>
              <a:spcAft>
                <a:spcPts val="0"/>
              </a:spcAft>
            </a:pPr>
            <a:fld id="{86CB4B4D-7CA3-9044-876B-883B54F8677D}" type="slidenum">
              <a:rPr kern="0">
                <a:solidFill>
                  <a:srgbClr val="FFFFFF"/>
                </a:solidFill>
                <a:latin typeface="Avenir Light"/>
                <a:sym typeface="Avenir Light"/>
              </a:rPr>
              <a:pPr algn="ctr" defTabSz="410751" fontAlgn="auto" hangingPunct="0">
                <a:spcBef>
                  <a:spcPts val="0"/>
                </a:spcBef>
                <a:spcAft>
                  <a:spcPts val="0"/>
                </a:spcAft>
              </a:pPr>
              <a:t>7</a:t>
            </a:fld>
            <a:endParaRPr kern="0">
              <a:solidFill>
                <a:srgbClr val="FFFFFF"/>
              </a:solidFill>
              <a:latin typeface="Avenir Light"/>
              <a:sym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377702826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我们来歌颂，…"/>
          <p:cNvSpPr txBox="1">
            <a:spLocks noGrp="1"/>
          </p:cNvSpPr>
          <p:nvPr>
            <p:ph type="ctrTitle"/>
          </p:nvPr>
        </p:nvSpPr>
        <p:spPr>
          <a:xfrm>
            <a:off x="0" y="-39373"/>
            <a:ext cx="9144000" cy="6532521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pPr>
              <a:defRPr sz="8000" spc="1279"/>
            </a:pPr>
            <a:r>
              <a:rPr sz="5600" dirty="0" err="1"/>
              <a:t>我们来歌颂</a:t>
            </a:r>
            <a:r>
              <a:rPr sz="5600" dirty="0"/>
              <a:t>，</a:t>
            </a:r>
          </a:p>
          <a:p>
            <a:pPr>
              <a:defRPr sz="8000" spc="1279"/>
            </a:pPr>
            <a:r>
              <a:rPr sz="5600" dirty="0" err="1"/>
              <a:t>歌颂赞美主上帝</a:t>
            </a:r>
            <a:endParaRPr sz="5600" dirty="0"/>
          </a:p>
          <a:p>
            <a:pPr>
              <a:defRPr sz="8000" spc="1279"/>
            </a:pPr>
            <a:r>
              <a:rPr sz="5600" dirty="0" err="1"/>
              <a:t>我们来歌颂</a:t>
            </a:r>
            <a:r>
              <a:rPr sz="5600" dirty="0"/>
              <a:t>，</a:t>
            </a:r>
          </a:p>
          <a:p>
            <a:pPr>
              <a:defRPr sz="8000" spc="1279"/>
            </a:pPr>
            <a:r>
              <a:rPr sz="5600" dirty="0" err="1"/>
              <a:t>歌颂赞美主上帝</a:t>
            </a:r>
            <a:r>
              <a:rPr lang="en-US" sz="5600" dirty="0"/>
              <a:t/>
            </a:r>
            <a:br>
              <a:rPr lang="en-US" sz="5600" dirty="0"/>
            </a:br>
            <a:endParaRPr sz="5600" dirty="0"/>
          </a:p>
          <a:p>
            <a:pPr>
              <a:defRPr sz="4800" spc="768"/>
            </a:pPr>
            <a:r>
              <a:rPr sz="3600" dirty="0"/>
              <a:t>Oh come, let us sing, </a:t>
            </a:r>
          </a:p>
          <a:p>
            <a:pPr>
              <a:defRPr sz="4800" spc="768"/>
            </a:pPr>
            <a:r>
              <a:rPr sz="3600" dirty="0"/>
              <a:t>let us sing unto the Lord </a:t>
            </a:r>
          </a:p>
          <a:p>
            <a:pPr>
              <a:defRPr sz="4800" spc="768"/>
            </a:pPr>
            <a:r>
              <a:rPr sz="3600" dirty="0"/>
              <a:t>Oh come, let us sing, </a:t>
            </a:r>
          </a:p>
          <a:p>
            <a:pPr>
              <a:defRPr sz="4800" spc="768"/>
            </a:pPr>
            <a:r>
              <a:rPr sz="3600" dirty="0"/>
              <a:t>let us sing unto the Lord </a:t>
            </a:r>
          </a:p>
        </p:txBody>
      </p:sp>
      <p:sp>
        <p:nvSpPr>
          <p:cNvPr id="16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1136" y="6508388"/>
            <a:ext cx="301366" cy="29738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algn="ctr" defTabSz="410751" fontAlgn="auto" hangingPunct="0">
              <a:spcBef>
                <a:spcPts val="0"/>
              </a:spcBef>
              <a:spcAft>
                <a:spcPts val="0"/>
              </a:spcAft>
            </a:pPr>
            <a:fld id="{86CB4B4D-7CA3-9044-876B-883B54F8677D}" type="slidenum">
              <a:rPr kern="0">
                <a:solidFill>
                  <a:srgbClr val="FFFFFF"/>
                </a:solidFill>
                <a:latin typeface="Avenir Light"/>
                <a:sym typeface="Avenir Light"/>
              </a:rPr>
              <a:pPr algn="ctr" defTabSz="410751" fontAlgn="auto" hangingPunct="0">
                <a:spcBef>
                  <a:spcPts val="0"/>
                </a:spcBef>
                <a:spcAft>
                  <a:spcPts val="0"/>
                </a:spcAft>
              </a:pPr>
              <a:t>8</a:t>
            </a:fld>
            <a:endParaRPr kern="0">
              <a:solidFill>
                <a:srgbClr val="FFFFFF"/>
              </a:solidFill>
              <a:latin typeface="Avenir Light"/>
              <a:sym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49878995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当出大喜乐歌声…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6755149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pPr defTabSz="386106">
              <a:defRPr sz="7519" spc="1203"/>
            </a:pPr>
            <a:r>
              <a:rPr sz="5600" dirty="0" err="1"/>
              <a:t>当出大喜乐歌声</a:t>
            </a:r>
            <a:endParaRPr sz="5600" dirty="0"/>
          </a:p>
          <a:p>
            <a:pPr defTabSz="386106">
              <a:defRPr sz="7519" spc="1203"/>
            </a:pPr>
            <a:r>
              <a:rPr sz="5600" dirty="0" err="1"/>
              <a:t>当出大喜乐歌声</a:t>
            </a:r>
            <a:endParaRPr sz="5600" dirty="0"/>
          </a:p>
          <a:p>
            <a:pPr defTabSz="386106">
              <a:defRPr sz="7519" spc="1203"/>
            </a:pPr>
            <a:r>
              <a:rPr sz="5600" dirty="0" err="1"/>
              <a:t>赞美拯救我们磐石</a:t>
            </a:r>
            <a:r>
              <a:rPr sz="5600" dirty="0"/>
              <a:t> </a:t>
            </a:r>
          </a:p>
          <a:p>
            <a:pPr defTabSz="386106">
              <a:defRPr sz="7519" spc="1203"/>
            </a:pPr>
            <a:r>
              <a:rPr sz="5600" dirty="0" err="1"/>
              <a:t>赞美拯救我们磐石</a:t>
            </a:r>
            <a:r>
              <a:rPr lang="en-US" sz="5600" dirty="0"/>
              <a:t/>
            </a:r>
            <a:br>
              <a:rPr lang="en-US" sz="5600" dirty="0"/>
            </a:br>
            <a:endParaRPr sz="3100" dirty="0"/>
          </a:p>
          <a:p>
            <a:pPr defTabSz="386106">
              <a:defRPr sz="3759" spc="601"/>
            </a:pPr>
            <a:r>
              <a:rPr sz="3100" dirty="0"/>
              <a:t>Let us heartily rejoice</a:t>
            </a:r>
          </a:p>
          <a:p>
            <a:pPr defTabSz="386106">
              <a:defRPr sz="3759" spc="601"/>
            </a:pPr>
            <a:r>
              <a:rPr sz="3100" dirty="0"/>
              <a:t>Let us heartily rejoice</a:t>
            </a:r>
          </a:p>
          <a:p>
            <a:pPr defTabSz="386106">
              <a:defRPr sz="3759" spc="601"/>
            </a:pPr>
            <a:r>
              <a:rPr sz="3100" dirty="0"/>
              <a:t>In the strength of our Salvation</a:t>
            </a:r>
          </a:p>
          <a:p>
            <a:pPr defTabSz="386106">
              <a:defRPr sz="3759" spc="601"/>
            </a:pPr>
            <a:r>
              <a:rPr sz="3100" dirty="0"/>
              <a:t>In the strength of our Salvation </a:t>
            </a:r>
          </a:p>
        </p:txBody>
      </p:sp>
      <p:sp>
        <p:nvSpPr>
          <p:cNvPr id="16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1136" y="6508388"/>
            <a:ext cx="301366" cy="29738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algn="ctr" defTabSz="410751" fontAlgn="auto" hangingPunct="0">
              <a:spcBef>
                <a:spcPts val="0"/>
              </a:spcBef>
              <a:spcAft>
                <a:spcPts val="0"/>
              </a:spcAft>
            </a:pPr>
            <a:fld id="{86CB4B4D-7CA3-9044-876B-883B54F8677D}" type="slidenum">
              <a:rPr kern="0">
                <a:solidFill>
                  <a:srgbClr val="FFFFFF"/>
                </a:solidFill>
                <a:latin typeface="Avenir Light"/>
                <a:sym typeface="Avenir Light"/>
              </a:rPr>
              <a:pPr algn="ctr" defTabSz="410751" fontAlgn="auto" hangingPunct="0">
                <a:spcBef>
                  <a:spcPts val="0"/>
                </a:spcBef>
                <a:spcAft>
                  <a:spcPts val="0"/>
                </a:spcAft>
              </a:pPr>
              <a:t>9</a:t>
            </a:fld>
            <a:endParaRPr kern="0">
              <a:solidFill>
                <a:srgbClr val="FFFFFF"/>
              </a:solidFill>
              <a:latin typeface="Avenir Light"/>
              <a:sym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18317889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New_Template1">
  <a:themeElements>
    <a:clrScheme name="New_Template1">
      <a:dk1>
        <a:srgbClr val="000000"/>
      </a:dk1>
      <a:lt1>
        <a:srgbClr val="FFFFFF"/>
      </a:lt1>
      <a:dk2>
        <a:srgbClr val="4F4F4F"/>
      </a:dk2>
      <a:lt2>
        <a:srgbClr val="BFBFBF"/>
      </a:lt2>
      <a:accent1>
        <a:srgbClr val="1B6BBC"/>
      </a:accent1>
      <a:accent2>
        <a:srgbClr val="42AAC9"/>
      </a:accent2>
      <a:accent3>
        <a:srgbClr val="518C15"/>
      </a:accent3>
      <a:accent4>
        <a:srgbClr val="DE9000"/>
      </a:accent4>
      <a:accent5>
        <a:srgbClr val="DB2800"/>
      </a:accent5>
      <a:accent6>
        <a:srgbClr val="B130C2"/>
      </a:accent6>
      <a:hlink>
        <a:srgbClr val="0000FF"/>
      </a:hlink>
      <a:folHlink>
        <a:srgbClr val="FF00FF"/>
      </a:folHlink>
    </a:clrScheme>
    <a:fontScheme name="New_Template1">
      <a:majorFont>
        <a:latin typeface="Avenir Heavy"/>
        <a:ea typeface="Avenir Heavy"/>
        <a:cs typeface="Avenir Heavy"/>
      </a:majorFont>
      <a:minorFont>
        <a:latin typeface="Avenir Light"/>
        <a:ea typeface="Avenir Light"/>
        <a:cs typeface="Avenir Light"/>
      </a:minorFont>
    </a:fontScheme>
    <a:fmtScheme name="New_Template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450000"/>
            <a:satOff val="-18071"/>
            <a:lumOff val="-1460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all" spc="384" normalizeH="0" baseline="0">
            <a:ln>
              <a:noFill/>
            </a:ln>
            <a:solidFill>
              <a:srgbClr val="FFFFFF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venir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149</Words>
  <Application>Microsoft Office PowerPoint</Application>
  <PresentationFormat>On-screen Show (4:3)</PresentationFormat>
  <Paragraphs>85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Avenir Book</vt:lpstr>
      <vt:lpstr>Avenir Heavy</vt:lpstr>
      <vt:lpstr>Avenir Light</vt:lpstr>
      <vt:lpstr>Baskerville</vt:lpstr>
      <vt:lpstr>Calibri</vt:lpstr>
      <vt:lpstr>New_Template1</vt:lpstr>
      <vt:lpstr>我们来歌颂  Oh come, let us sing</vt:lpstr>
      <vt:lpstr>我们来歌颂， 歌颂赞美主上帝 我们来歌颂， 歌颂赞美主上帝  Oh come, let us sing,  let us sing unto the Lord  Oh come, let us sing,  let us sing unto the Lord </vt:lpstr>
      <vt:lpstr>当出大喜乐歌声 当出大喜乐歌声 赞美拯救我们磐石  赞美拯救我们磐石  Let us heartily rejoice Let us heartily rejoice In the strength of our Salvation In the strength of our Salvation </vt:lpstr>
      <vt:lpstr>让我们（让我们） 到主的面前（到主的面前） 让我们（让我们） 到主的面前（到主的面前） 感谢恩典（感谢恩典）， 感谢恩典（感谢恩典）， 感谢恩典，赞美。 Let us come before His presence (x2)  With thanksgiving,  with thanksgiving With thanksgiving and praise</vt:lpstr>
      <vt:lpstr>让我们（让我们） 到主的面前（到主的面前） 让我们（让我们） 到主的面前（到主的面前） 感谢恩典（感谢恩典）， 感谢恩典（感谢恩典）， 感谢恩典，赞美。 Let us come before His presence (x2)  With thanksgiving,  with thanksgiving With thanksgiving and praise</vt:lpstr>
      <vt:lpstr>因为主上帝至大 万王之王， 上帝至大,万王之王， 万主之主上帝。  For the Lord is a great God,  and a great King Is a great God, and a great King The Lord above all gods</vt:lpstr>
      <vt:lpstr>地的深处在他手中， 干地也是他创造 高山顶，大洋海 都属主上帝。  In His hand He holds the whole Earth And dry land His creation The mountains high, the oceans deep,  all belongs to Him</vt:lpstr>
      <vt:lpstr>我们来歌颂， 歌颂赞美主上帝 我们来歌颂， 歌颂赞美主上帝  Oh come, let us sing,  let us sing unto the Lord  Oh come, let us sing,  let us sing unto the Lord </vt:lpstr>
      <vt:lpstr>当出大喜乐歌声 当出大喜乐歌声 赞美拯救我们磐石  赞美拯救我们磐石  Let us heartily rejoice Let us heartily rejoice In the strength of our Salvation In the strength of our Salvation </vt:lpstr>
      <vt:lpstr>阿门，阿门！  Amen, Amen!</vt:lpstr>
    </vt:vector>
  </TitlesOfParts>
  <Company>THIG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Ming Yu</dc:creator>
  <cp:lastModifiedBy>PEI</cp:lastModifiedBy>
  <cp:revision>142</cp:revision>
  <dcterms:created xsi:type="dcterms:W3CDTF">2012-02-03T13:37:34Z</dcterms:created>
  <dcterms:modified xsi:type="dcterms:W3CDTF">2019-07-01T16:50:43Z</dcterms:modified>
</cp:coreProperties>
</file>